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lacial Indifference" charset="1" panose="00000000000000000000"/>
      <p:regular r:id="rId7"/>
    </p:embeddedFont>
    <p:embeddedFont>
      <p:font typeface="Sligh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0" y="27432000"/>
                </a:moveTo>
                <a:lnTo>
                  <a:pt x="0" y="0"/>
                </a:lnTo>
                <a:lnTo>
                  <a:pt x="36576000" y="0"/>
                </a:lnTo>
                <a:lnTo>
                  <a:pt x="36576000" y="27432000"/>
                </a:lnTo>
                <a:lnTo>
                  <a:pt x="0" y="27432000"/>
                </a:lnTo>
                <a:close/>
              </a:path>
            </a:pathLst>
          </a:custGeom>
          <a:blipFill>
            <a:blip r:embed="rId2"/>
            <a:stretch>
              <a:fillRect l="-12844" t="-416" r="-12844" b="-4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587942">
            <a:off x="23707285" y="7711113"/>
            <a:ext cx="7759553" cy="1774104"/>
          </a:xfrm>
          <a:custGeom>
            <a:avLst/>
            <a:gdLst/>
            <a:ahLst/>
            <a:cxnLst/>
            <a:rect r="r" b="b" t="t" l="l"/>
            <a:pathLst>
              <a:path h="1774104" w="7759553">
                <a:moveTo>
                  <a:pt x="0" y="0"/>
                </a:moveTo>
                <a:lnTo>
                  <a:pt x="7759553" y="0"/>
                </a:lnTo>
                <a:lnTo>
                  <a:pt x="7759553" y="1774104"/>
                </a:lnTo>
                <a:lnTo>
                  <a:pt x="0" y="1774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-10587942">
            <a:off x="-3879776" y="6499081"/>
            <a:ext cx="7759553" cy="1774104"/>
          </a:xfrm>
          <a:custGeom>
            <a:avLst/>
            <a:gdLst/>
            <a:ahLst/>
            <a:cxnLst/>
            <a:rect r="r" b="b" t="t" l="l"/>
            <a:pathLst>
              <a:path h="1774104" w="7759553">
                <a:moveTo>
                  <a:pt x="0" y="1774105"/>
                </a:moveTo>
                <a:lnTo>
                  <a:pt x="7759552" y="1774105"/>
                </a:lnTo>
                <a:lnTo>
                  <a:pt x="7759552" y="0"/>
                </a:lnTo>
                <a:lnTo>
                  <a:pt x="0" y="0"/>
                </a:lnTo>
                <a:lnTo>
                  <a:pt x="0" y="177410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6252">
            <a:off x="10288068" y="27776439"/>
            <a:ext cx="6855864" cy="891262"/>
          </a:xfrm>
          <a:custGeom>
            <a:avLst/>
            <a:gdLst/>
            <a:ahLst/>
            <a:cxnLst/>
            <a:rect r="r" b="b" t="t" l="l"/>
            <a:pathLst>
              <a:path h="891262" w="6855864">
                <a:moveTo>
                  <a:pt x="0" y="0"/>
                </a:moveTo>
                <a:lnTo>
                  <a:pt x="6855864" y="0"/>
                </a:lnTo>
                <a:lnTo>
                  <a:pt x="6855864" y="891263"/>
                </a:lnTo>
                <a:lnTo>
                  <a:pt x="0" y="891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51994">
            <a:off x="-5032676" y="26541823"/>
            <a:ext cx="10972800" cy="11055718"/>
          </a:xfrm>
          <a:custGeom>
            <a:avLst/>
            <a:gdLst/>
            <a:ahLst/>
            <a:cxnLst/>
            <a:rect r="r" b="b" t="t" l="l"/>
            <a:pathLst>
              <a:path h="11055718" w="10972800">
                <a:moveTo>
                  <a:pt x="0" y="0"/>
                </a:moveTo>
                <a:lnTo>
                  <a:pt x="10972800" y="0"/>
                </a:lnTo>
                <a:lnTo>
                  <a:pt x="10972800" y="11055718"/>
                </a:lnTo>
                <a:lnTo>
                  <a:pt x="0" y="110557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757768">
            <a:off x="20061144" y="-3434831"/>
            <a:ext cx="10972800" cy="11055718"/>
          </a:xfrm>
          <a:custGeom>
            <a:avLst/>
            <a:gdLst/>
            <a:ahLst/>
            <a:cxnLst/>
            <a:rect r="r" b="b" t="t" l="l"/>
            <a:pathLst>
              <a:path h="11055718" w="10972800">
                <a:moveTo>
                  <a:pt x="0" y="0"/>
                </a:moveTo>
                <a:lnTo>
                  <a:pt x="10972800" y="0"/>
                </a:lnTo>
                <a:lnTo>
                  <a:pt x="10972800" y="11055717"/>
                </a:lnTo>
                <a:lnTo>
                  <a:pt x="0" y="110557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210605">
            <a:off x="3010910" y="12295415"/>
            <a:ext cx="1832340" cy="2594464"/>
          </a:xfrm>
          <a:custGeom>
            <a:avLst/>
            <a:gdLst/>
            <a:ahLst/>
            <a:cxnLst/>
            <a:rect r="r" b="b" t="t" l="l"/>
            <a:pathLst>
              <a:path h="2594464" w="1832340">
                <a:moveTo>
                  <a:pt x="1832341" y="0"/>
                </a:moveTo>
                <a:lnTo>
                  <a:pt x="0" y="0"/>
                </a:lnTo>
                <a:lnTo>
                  <a:pt x="0" y="2594463"/>
                </a:lnTo>
                <a:lnTo>
                  <a:pt x="1832341" y="2594463"/>
                </a:lnTo>
                <a:lnTo>
                  <a:pt x="1832341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44909">
            <a:off x="22690030" y="19704119"/>
            <a:ext cx="1392208" cy="1971269"/>
          </a:xfrm>
          <a:custGeom>
            <a:avLst/>
            <a:gdLst/>
            <a:ahLst/>
            <a:cxnLst/>
            <a:rect r="r" b="b" t="t" l="l"/>
            <a:pathLst>
              <a:path h="1971269" w="1392208">
                <a:moveTo>
                  <a:pt x="0" y="0"/>
                </a:moveTo>
                <a:lnTo>
                  <a:pt x="1392209" y="0"/>
                </a:lnTo>
                <a:lnTo>
                  <a:pt x="1392209" y="1971269"/>
                </a:lnTo>
                <a:lnTo>
                  <a:pt x="0" y="19712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9524916" y="22037198"/>
            <a:ext cx="11330286" cy="15881633"/>
          </a:xfrm>
          <a:custGeom>
            <a:avLst/>
            <a:gdLst/>
            <a:ahLst/>
            <a:cxnLst/>
            <a:rect r="r" b="b" t="t" l="l"/>
            <a:pathLst>
              <a:path h="15881633" w="11330286">
                <a:moveTo>
                  <a:pt x="0" y="0"/>
                </a:moveTo>
                <a:lnTo>
                  <a:pt x="11330286" y="0"/>
                </a:lnTo>
                <a:lnTo>
                  <a:pt x="11330286" y="15881632"/>
                </a:lnTo>
                <a:lnTo>
                  <a:pt x="0" y="15881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4000"/>
            </a:blip>
            <a:stretch>
              <a:fillRect l="0" t="0" r="-93689" b="-6954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-3927080" y="-2288986"/>
            <a:ext cx="11330286" cy="15881633"/>
          </a:xfrm>
          <a:custGeom>
            <a:avLst/>
            <a:gdLst/>
            <a:ahLst/>
            <a:cxnLst/>
            <a:rect r="r" b="b" t="t" l="l"/>
            <a:pathLst>
              <a:path h="15881633" w="11330286">
                <a:moveTo>
                  <a:pt x="0" y="0"/>
                </a:moveTo>
                <a:lnTo>
                  <a:pt x="11330285" y="0"/>
                </a:lnTo>
                <a:lnTo>
                  <a:pt x="11330285" y="15881633"/>
                </a:lnTo>
                <a:lnTo>
                  <a:pt x="0" y="158816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4000"/>
            </a:blip>
            <a:stretch>
              <a:fillRect l="0" t="0" r="-93689" b="-6954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161269" y="11605946"/>
            <a:ext cx="6648749" cy="19792401"/>
          </a:xfrm>
          <a:custGeom>
            <a:avLst/>
            <a:gdLst/>
            <a:ahLst/>
            <a:cxnLst/>
            <a:rect r="r" b="b" t="t" l="l"/>
            <a:pathLst>
              <a:path h="19792401" w="6648749">
                <a:moveTo>
                  <a:pt x="0" y="0"/>
                </a:moveTo>
                <a:lnTo>
                  <a:pt x="6648749" y="0"/>
                </a:lnTo>
                <a:lnTo>
                  <a:pt x="6648749" y="19792401"/>
                </a:lnTo>
                <a:lnTo>
                  <a:pt x="0" y="197924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2000"/>
            </a:blip>
            <a:stretch>
              <a:fillRect l="-230071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0730241">
            <a:off x="22648758" y="5287990"/>
            <a:ext cx="6648749" cy="19792401"/>
          </a:xfrm>
          <a:custGeom>
            <a:avLst/>
            <a:gdLst/>
            <a:ahLst/>
            <a:cxnLst/>
            <a:rect r="r" b="b" t="t" l="l"/>
            <a:pathLst>
              <a:path h="19792401" w="6648749">
                <a:moveTo>
                  <a:pt x="0" y="0"/>
                </a:moveTo>
                <a:lnTo>
                  <a:pt x="6648749" y="0"/>
                </a:lnTo>
                <a:lnTo>
                  <a:pt x="6648749" y="19792401"/>
                </a:lnTo>
                <a:lnTo>
                  <a:pt x="0" y="197924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2000"/>
            </a:blip>
            <a:stretch>
              <a:fillRect l="-230071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67240" y="931092"/>
            <a:ext cx="5627582" cy="5627582"/>
          </a:xfrm>
          <a:custGeom>
            <a:avLst/>
            <a:gdLst/>
            <a:ahLst/>
            <a:cxnLst/>
            <a:rect r="r" b="b" t="t" l="l"/>
            <a:pathLst>
              <a:path h="5627582" w="5627582">
                <a:moveTo>
                  <a:pt x="0" y="0"/>
                </a:moveTo>
                <a:lnTo>
                  <a:pt x="5627583" y="0"/>
                </a:lnTo>
                <a:lnTo>
                  <a:pt x="5627583" y="5627582"/>
                </a:lnTo>
                <a:lnTo>
                  <a:pt x="0" y="56275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0">
            <a:off x="19524916" y="29148991"/>
            <a:ext cx="5627582" cy="5627582"/>
          </a:xfrm>
          <a:custGeom>
            <a:avLst/>
            <a:gdLst/>
            <a:ahLst/>
            <a:cxnLst/>
            <a:rect r="r" b="b" t="t" l="l"/>
            <a:pathLst>
              <a:path h="5627582" w="5627582">
                <a:moveTo>
                  <a:pt x="5627582" y="5627583"/>
                </a:moveTo>
                <a:lnTo>
                  <a:pt x="0" y="5627583"/>
                </a:lnTo>
                <a:lnTo>
                  <a:pt x="0" y="0"/>
                </a:lnTo>
                <a:lnTo>
                  <a:pt x="5627582" y="0"/>
                </a:lnTo>
                <a:lnTo>
                  <a:pt x="5627582" y="5627583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350556" y="11580969"/>
            <a:ext cx="12730888" cy="1174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1"/>
              </a:lnSpc>
            </a:pPr>
            <a:r>
              <a:rPr lang="en-US" sz="971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 the Wedding of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83634" y="30203504"/>
            <a:ext cx="16664731" cy="1759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82"/>
              </a:lnSpc>
              <a:spcBef>
                <a:spcPct val="0"/>
              </a:spcBef>
            </a:pPr>
            <a:r>
              <a:rPr lang="en-US" sz="7565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are so grateful to celebrate this</a:t>
            </a:r>
          </a:p>
          <a:p>
            <a:pPr algn="ctr" marL="0" indent="0" lvl="0">
              <a:lnSpc>
                <a:spcPts val="6582"/>
              </a:lnSpc>
              <a:spcBef>
                <a:spcPct val="0"/>
              </a:spcBef>
            </a:pPr>
            <a:r>
              <a:rPr lang="en-US" sz="7565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special day with you.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37430" y="26190093"/>
            <a:ext cx="10157140" cy="1175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51"/>
              </a:lnSpc>
              <a:spcBef>
                <a:spcPct val="0"/>
              </a:spcBef>
            </a:pPr>
            <a:r>
              <a:rPr lang="en-US" sz="9714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02.05.2031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41941" y="7794194"/>
            <a:ext cx="22948118" cy="348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51"/>
              </a:lnSpc>
            </a:pPr>
            <a:r>
              <a:rPr lang="en-US" sz="28795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Welcome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145613" y="16385374"/>
            <a:ext cx="11954679" cy="1805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52"/>
              </a:lnSpc>
              <a:spcBef>
                <a:spcPct val="0"/>
              </a:spcBef>
            </a:pPr>
            <a:r>
              <a:rPr lang="en-US" sz="15002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Benjamin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071303" y="18431538"/>
            <a:ext cx="7289394" cy="3941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433"/>
              </a:lnSpc>
              <a:spcBef>
                <a:spcPct val="0"/>
              </a:spcBef>
            </a:pPr>
            <a:r>
              <a:rPr lang="en-US" sz="32682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&amp;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801640" y="22303572"/>
            <a:ext cx="13711728" cy="1805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52"/>
              </a:lnSpc>
              <a:spcBef>
                <a:spcPct val="0"/>
              </a:spcBef>
            </a:pPr>
            <a:r>
              <a:rPr lang="en-US" sz="15002">
                <a:solidFill>
                  <a:srgbClr val="000000"/>
                </a:solidFill>
                <a:latin typeface="Slight"/>
                <a:ea typeface="Slight"/>
                <a:cs typeface="Slight"/>
                <a:sym typeface="Slight"/>
              </a:rPr>
              <a:t>Marceline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DAGytBVISpA</dc:identifier>
  <dcterms:modified xsi:type="dcterms:W3CDTF">2011-08-01T06:04:30Z</dcterms:modified>
  <cp:revision>1</cp:revision>
  <dc:title>Beige And White Elegant Minimalist Wedding Welcome Board Metal Sign (30 x 40 in)</dc:title>
</cp:coreProperties>
</file>